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69" r:id="rId6"/>
    <p:sldId id="27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24-Mar-20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4QS2USKmk&amp;fbclid=IwAR3XwUN0FiN9SPmRWd8e-mRPE-F15ClTFOqO0tr6MUuHE1qGx-N3rslEgSI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Физичко васпитање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Вођење лопте руком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Већ сте се сусрели са вођењем и додавањем лоптом. Међутим, како се сада налазите у кући/стану немате довољно простора за вођење лопте. Ипак прилагодићемо неке вежбе вођења лопте, а лопту ћемо заменити кућним јастучићем или малом гуменом лоптом. Након одрађених вежби са видеа који се налази на наредном слајду одрадите и доле задате вежбе уколико имате довољно простора и могућности.</a:t>
            </a:r>
          </a:p>
          <a:p>
            <a:pPr marL="0" indent="0">
              <a:buNone/>
            </a:pPr>
            <a:r>
              <a:rPr lang="sr-Cyrl-RS" dirty="0"/>
              <a:t>Срећно!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788F4-BF61-43B7-8AAE-517D37BD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65126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4F6EB-3B8D-4D9E-A9A4-A068D1C5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74626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A18AD-D916-4D64-8699-6C96FD73C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900" y="241301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0D907D-0C41-4F7E-B06A-EB7122DCB95B}"/>
              </a:ext>
            </a:extLst>
          </p:cNvPr>
          <p:cNvCxnSpPr/>
          <p:nvPr/>
        </p:nvCxnSpPr>
        <p:spPr>
          <a:xfrm flipV="1">
            <a:off x="5334000" y="365126"/>
            <a:ext cx="1752600" cy="141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07D9D1-3B33-4531-9E5E-7540B7E85F5D}"/>
              </a:ext>
            </a:extLst>
          </p:cNvPr>
          <p:cNvCxnSpPr/>
          <p:nvPr/>
        </p:nvCxnSpPr>
        <p:spPr>
          <a:xfrm>
            <a:off x="5257800" y="241301"/>
            <a:ext cx="2057400" cy="1587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AA6A15-5A0A-45BB-BA23-FA75D05EB815}"/>
              </a:ext>
            </a:extLst>
          </p:cNvPr>
          <p:cNvCxnSpPr/>
          <p:nvPr/>
        </p:nvCxnSpPr>
        <p:spPr>
          <a:xfrm>
            <a:off x="8610600" y="18288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A88D37-66CD-469E-B02B-A9CD4E11FC53}"/>
              </a:ext>
            </a:extLst>
          </p:cNvPr>
          <p:cNvCxnSpPr/>
          <p:nvPr/>
        </p:nvCxnSpPr>
        <p:spPr>
          <a:xfrm flipV="1">
            <a:off x="8915400" y="1447800"/>
            <a:ext cx="685800" cy="593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3178CC-5E32-458B-AF8E-1F4BFF6DC41D}"/>
              </a:ext>
            </a:extLst>
          </p:cNvPr>
          <p:cNvCxnSpPr/>
          <p:nvPr/>
        </p:nvCxnSpPr>
        <p:spPr>
          <a:xfrm>
            <a:off x="10896600" y="1943100"/>
            <a:ext cx="2286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DB7A15-60D2-424F-B7F7-1B9A9959A3D3}"/>
              </a:ext>
            </a:extLst>
          </p:cNvPr>
          <p:cNvCxnSpPr/>
          <p:nvPr/>
        </p:nvCxnSpPr>
        <p:spPr>
          <a:xfrm flipV="1">
            <a:off x="11087100" y="15240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Вођење лопте руком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982200" cy="347472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https://www.youtube.com/watch?v=oc4QS2USKmk&amp;fbclid=IwAR3XwUN0FiN9SPmRWd8e-mRPE-F15ClTFOqO0tr6MUuHE1qGx-N3rslEgSI</a:t>
            </a:r>
            <a:endParaRPr lang="sr-Cyrl-RS" dirty="0"/>
          </a:p>
          <a:p>
            <a:r>
              <a:rPr lang="sr-Cyrl-RS" dirty="0"/>
              <a:t>Уколико сте установили да имате довољно простора и да можете да изведете ове вежбе:</a:t>
            </a:r>
          </a:p>
          <a:p>
            <a:r>
              <a:rPr lang="sr-Cyrl-RS" dirty="0"/>
              <a:t>Ставити јастуче/гумену лопту на под спустити се по исто подигнути изнад главе бацити у вис и ухватити са обе руке. Вежбу поновити 5 пута.</a:t>
            </a:r>
          </a:p>
          <a:p>
            <a:r>
              <a:rPr lang="sr-Cyrl-RS" dirty="0"/>
              <a:t>Исто све само јастуче/гумену лопту ухватити једном руком. Наизменично левом па десном. Вежбу поновити 5 пута.</a:t>
            </a:r>
          </a:p>
          <a:p>
            <a:r>
              <a:rPr lang="sr-Cyrl-RS" dirty="0"/>
              <a:t>Уколико имате довољно простора станите на један крај собе до зида и баците јастуче/гумену лопту до другог краја просторије водећи рачуна да не постоји ништа што можете да оборите или сломите. Ако сте успели пређите на други крај где се сада налази јастуче/гумена лопта и баците је на место са ког сте је претходно бацили. Вежбу поновити 5 пута.</a:t>
            </a:r>
          </a:p>
          <a:p>
            <a:r>
              <a:rPr lang="sr-Cyrl-RS" dirty="0"/>
              <a:t>НАПОМЕНА: Све ово изводите у договору са родитељима и уколико имате довољно места, уколико немате одрадите само вежбе са видеа и то је одлично!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5257800" cy="838200"/>
          </a:xfrm>
        </p:spPr>
        <p:txBody>
          <a:bodyPr/>
          <a:lstStyle/>
          <a:p>
            <a:r>
              <a:rPr lang="sr-Cyrl-RS" dirty="0"/>
              <a:t>Вођење лопте руком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1905000"/>
            <a:ext cx="6858000" cy="1676400"/>
          </a:xfrm>
        </p:spPr>
        <p:txBody>
          <a:bodyPr>
            <a:normAutofit/>
          </a:bodyPr>
          <a:lstStyle/>
          <a:p>
            <a:r>
              <a:rPr lang="sr-Cyrl-RS" dirty="0"/>
              <a:t>Домаћи задатак:</a:t>
            </a:r>
          </a:p>
          <a:p>
            <a:r>
              <a:rPr lang="sr-Cyrl-RS" dirty="0"/>
              <a:t>Послати учитељу утиске о вежбама и вежбању путем е-маила.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29</TotalTime>
  <Words>271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Children Friends 16x9</vt:lpstr>
      <vt:lpstr>Физичко васпитање</vt:lpstr>
      <vt:lpstr>Вођење лопте руком</vt:lpstr>
      <vt:lpstr>Вођење лопте руком</vt:lpstr>
      <vt:lpstr>Вођење лопте руком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Irena</dc:creator>
  <cp:keywords/>
  <cp:lastModifiedBy>Irena</cp:lastModifiedBy>
  <cp:revision>3</cp:revision>
  <dcterms:created xsi:type="dcterms:W3CDTF">2020-03-24T17:06:15Z</dcterms:created>
  <dcterms:modified xsi:type="dcterms:W3CDTF">2020-03-24T17:36:13Z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